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025" autoAdjust="0"/>
    <p:restoredTop sz="94660"/>
  </p:normalViewPr>
  <p:slideViewPr>
    <p:cSldViewPr snapToGrid="0">
      <p:cViewPr>
        <p:scale>
          <a:sx n="113" d="100"/>
          <a:sy n="113" d="100"/>
        </p:scale>
        <p:origin x="-468" y="79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58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58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58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58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5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49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Рисунок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20" y="0"/>
            <a:ext cx="10688972" cy="755967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562C-AF80-4CB5-8975-BF3221635E12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E97C7-BA05-4B45-8E42-363B06C3BD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extBox 3"/>
          <p:cNvSpPr txBox="1"/>
          <p:nvPr/>
        </p:nvSpPr>
        <p:spPr>
          <a:xfrm>
            <a:off x="697770" y="1363579"/>
            <a:ext cx="943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ПАМЯТКА ДЛЯ ПРИЕЗЖАЮЩИХ В РОСТОВСКУЮ ОБЛАСТЬ </a:t>
            </a:r>
            <a:endParaRPr lang="en-US" sz="2000" dirty="0">
              <a:solidFill>
                <a:srgbClr val="005E9E"/>
              </a:solidFill>
              <a:latin typeface="Arial Black" panose="020B0A04020102020204" pitchFamily="34" charset="0"/>
            </a:endParaRPr>
          </a:p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ИЗ ДРУГИХ РЕГИОНОВ РОССИИ</a:t>
            </a:r>
          </a:p>
        </p:txBody>
      </p:sp>
      <p:sp>
        <p:nvSpPr>
          <p:cNvPr id="1048582" name="TextBox 4"/>
          <p:cNvSpPr txBox="1"/>
          <p:nvPr/>
        </p:nvSpPr>
        <p:spPr>
          <a:xfrm>
            <a:off x="1487066" y="2197772"/>
            <a:ext cx="4147010" cy="4955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ПРИЕЗДУ: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незамедлительно позвонить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 по тел.: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8 800 </a:t>
            </a:r>
            <a:r>
              <a:rPr lang="ru-RU" sz="160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201 3340</a:t>
            </a:r>
            <a:endParaRPr lang="ru-RU" sz="1600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(если это еще не сделал работодатель).</a:t>
            </a:r>
          </a:p>
          <a:p>
            <a:endParaRPr lang="ru-RU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СООБЩИТЬ О СЕБЕ: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фамилию, имя, отчество;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номер контактного телефона;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адрес регистрации и фактического проживания;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где и когда вы были (за пределами Ростовской области).</a:t>
            </a:r>
          </a:p>
          <a:p>
            <a:endParaRPr lang="ru-RU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ОБЕСПЕЧИТЬ САМОИЗОЛЯЦИЮ 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ТЕЧЕНИЕ 14 ДНЕЙ.</a:t>
            </a:r>
          </a:p>
          <a:p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Изолировать себя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 членов семьи, других лиц (отдельная комната):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Ростовской области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квартире,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другого региона:</a:t>
            </a:r>
            <a:b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 или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такой возможности нет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– в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обсерваторе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(места их нахождения по тел.: 8(800) 200 46 53).</a:t>
            </a:r>
          </a:p>
          <a:p>
            <a:endParaRPr lang="ru-RU" sz="1200" dirty="0">
              <a:solidFill>
                <a:srgbClr val="005E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ПОКИДАТЬ ЖИЛОЕ ПОМЕЩЕНИЕ. 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ПОСЕЩАТЬ ОБЩЕСТВЕННЫЕ МЕСТА.</a:t>
            </a:r>
            <a:endParaRPr lang="ru-RU" sz="1200" dirty="0">
              <a:solidFill>
                <a:srgbClr val="005E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83" name="TextBox 5"/>
          <p:cNvSpPr txBox="1"/>
          <p:nvPr/>
        </p:nvSpPr>
        <p:spPr>
          <a:xfrm>
            <a:off x="6426959" y="2197772"/>
            <a:ext cx="3986464" cy="4714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САМОИЗОЛИРОВАТЬСЯ НЕ ОБЯЗАНЫ: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работники здравоохранения;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командированные в Ростовскую область из других регионов в связи с условиями работы;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осуществляющие деятельность, связанную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 передвижением (осуществление работы в пути или работы, имеющей разъездной характер);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другие категории, определенные постановлением от 05.04.2020 № 272.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СЛУЧАЕ ЛЮБОГО УХУДШЕНИЯ СОСТОЯНИЯ ЗДОРОВЬЯ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– незамедлительно обращаться в медицинскую организацию для вызова врача на дом, в том числе для оформления больничного.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РАБОТОДАТЕЛЬ ОБЯЗАН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содействовать работникам в исполнении указанных требований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самостоятельно направлять информацию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АДМИНИСТРАЦИЯ МУНИЦИПАЛЬНОГО ОБРАЗОВАНИЯ ОБЯЗАНА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организовать помощь одиноко проживающим гражданам, находящимся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 самоизоляции, в доставке продовольственных товаров, непродовольственных товаров первой необходимости, лекарственных средств.</a:t>
            </a:r>
          </a:p>
        </p:txBody>
      </p:sp>
      <p:sp>
        <p:nvSpPr>
          <p:cNvPr id="1048584" name="TextBox 6"/>
          <p:cNvSpPr txBox="1"/>
          <p:nvPr/>
        </p:nvSpPr>
        <p:spPr>
          <a:xfrm>
            <a:off x="200526" y="6445088"/>
            <a:ext cx="1262380" cy="7772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Ростовской области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от 05.04.2020 № 272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(в ред. от 15.04.2020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№ 357)</a:t>
            </a:r>
          </a:p>
        </p:txBody>
      </p:sp>
      <p:pic>
        <p:nvPicPr>
          <p:cNvPr id="2097153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94" y="2280495"/>
            <a:ext cx="540000" cy="540000"/>
          </a:xfrm>
          <a:prstGeom prst="rect">
            <a:avLst/>
          </a:prstGeom>
        </p:spPr>
      </p:pic>
      <p:pic>
        <p:nvPicPr>
          <p:cNvPr id="2097154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469" y="4288757"/>
            <a:ext cx="548306" cy="540000"/>
          </a:xfrm>
          <a:prstGeom prst="rect">
            <a:avLst/>
          </a:prstGeom>
        </p:spPr>
      </p:pic>
      <p:pic>
        <p:nvPicPr>
          <p:cNvPr id="2097155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2099" y="2280495"/>
            <a:ext cx="556616" cy="540000"/>
          </a:xfrm>
          <a:prstGeom prst="rect">
            <a:avLst/>
          </a:prstGeom>
        </p:spPr>
      </p:pic>
      <p:pic>
        <p:nvPicPr>
          <p:cNvPr id="2097156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5792" y="4089068"/>
            <a:ext cx="461077" cy="540000"/>
          </a:xfrm>
          <a:prstGeom prst="rect">
            <a:avLst/>
          </a:prstGeom>
        </p:spPr>
      </p:pic>
      <p:pic>
        <p:nvPicPr>
          <p:cNvPr id="2097157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3176" y="5177641"/>
            <a:ext cx="540000" cy="540000"/>
          </a:xfrm>
          <a:prstGeom prst="rect">
            <a:avLst/>
          </a:prstGeom>
        </p:spPr>
      </p:pic>
      <p:pic>
        <p:nvPicPr>
          <p:cNvPr id="2097158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58254" y="6106671"/>
            <a:ext cx="577385" cy="54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Произвольный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user99</cp:lastModifiedBy>
  <cp:revision>1</cp:revision>
  <dcterms:created xsi:type="dcterms:W3CDTF">2020-04-15T18:57:02Z</dcterms:created>
  <dcterms:modified xsi:type="dcterms:W3CDTF">2020-04-16T09:34:42Z</dcterms:modified>
</cp:coreProperties>
</file>